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BAB063-B043-4B71-817C-64F3ED627309}" v="615" dt="2025-12-08T17:25:52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346" autoAdjust="0"/>
  </p:normalViewPr>
  <p:slideViewPr>
    <p:cSldViewPr snapToGrid="0">
      <p:cViewPr varScale="1">
        <p:scale>
          <a:sx n="56" d="100"/>
          <a:sy n="56" d="100"/>
        </p:scale>
        <p:origin x="4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dhary, Ashish" userId="68f70f35-9889-4e4a-8048-9bfb9608d40d" providerId="ADAL" clId="{5DDFC6F3-8463-4E30-A845-B49FC68E5C4B}"/>
    <pc:docChg chg="undo custSel addSld modSld">
      <pc:chgData name="Chaudhary, Ashish" userId="68f70f35-9889-4e4a-8048-9bfb9608d40d" providerId="ADAL" clId="{5DDFC6F3-8463-4E30-A845-B49FC68E5C4B}" dt="2025-12-08T17:26:08.236" v="2271" actId="1076"/>
      <pc:docMkLst>
        <pc:docMk/>
      </pc:docMkLst>
      <pc:sldChg chg="modSp mod">
        <pc:chgData name="Chaudhary, Ashish" userId="68f70f35-9889-4e4a-8048-9bfb9608d40d" providerId="ADAL" clId="{5DDFC6F3-8463-4E30-A845-B49FC68E5C4B}" dt="2025-12-08T07:50:52.899" v="163" actId="27636"/>
        <pc:sldMkLst>
          <pc:docMk/>
          <pc:sldMk cId="3812245206" sldId="257"/>
        </pc:sldMkLst>
        <pc:spChg chg="mod">
          <ac:chgData name="Chaudhary, Ashish" userId="68f70f35-9889-4e4a-8048-9bfb9608d40d" providerId="ADAL" clId="{5DDFC6F3-8463-4E30-A845-B49FC68E5C4B}" dt="2025-12-08T07:48:40.727" v="6" actId="1076"/>
          <ac:spMkLst>
            <pc:docMk/>
            <pc:sldMk cId="3812245206" sldId="257"/>
            <ac:spMk id="2" creationId="{55F01C43-F62C-D9A9-5D9E-8F2EEB33DF47}"/>
          </ac:spMkLst>
        </pc:spChg>
        <pc:spChg chg="mod">
          <ac:chgData name="Chaudhary, Ashish" userId="68f70f35-9889-4e4a-8048-9bfb9608d40d" providerId="ADAL" clId="{5DDFC6F3-8463-4E30-A845-B49FC68E5C4B}" dt="2025-12-08T07:50:02.939" v="154" actId="20577"/>
          <ac:spMkLst>
            <pc:docMk/>
            <pc:sldMk cId="3812245206" sldId="257"/>
            <ac:spMk id="3" creationId="{6C6A62DA-CA2D-4E8C-A431-48249602AFC2}"/>
          </ac:spMkLst>
        </pc:spChg>
        <pc:spChg chg="mod">
          <ac:chgData name="Chaudhary, Ashish" userId="68f70f35-9889-4e4a-8048-9bfb9608d40d" providerId="ADAL" clId="{5DDFC6F3-8463-4E30-A845-B49FC68E5C4B}" dt="2025-12-08T07:50:52.899" v="163" actId="27636"/>
          <ac:spMkLst>
            <pc:docMk/>
            <pc:sldMk cId="3812245206" sldId="257"/>
            <ac:spMk id="4" creationId="{77557C0B-CBD4-5AD0-31E5-D8A2306124D9}"/>
          </ac:spMkLst>
        </pc:spChg>
      </pc:sldChg>
      <pc:sldChg chg="addSp delSp modSp mod addAnim delAnim modAnim">
        <pc:chgData name="Chaudhary, Ashish" userId="68f70f35-9889-4e4a-8048-9bfb9608d40d" providerId="ADAL" clId="{5DDFC6F3-8463-4E30-A845-B49FC68E5C4B}" dt="2025-12-08T09:24:32.645" v="1546" actId="1076"/>
        <pc:sldMkLst>
          <pc:docMk/>
          <pc:sldMk cId="3685827829" sldId="258"/>
        </pc:sldMkLst>
        <pc:spChg chg="mod">
          <ac:chgData name="Chaudhary, Ashish" userId="68f70f35-9889-4e4a-8048-9bfb9608d40d" providerId="ADAL" clId="{5DDFC6F3-8463-4E30-A845-B49FC68E5C4B}" dt="2025-12-08T08:10:05.110" v="246" actId="1076"/>
          <ac:spMkLst>
            <pc:docMk/>
            <pc:sldMk cId="3685827829" sldId="258"/>
            <ac:spMk id="2" creationId="{23C9B5FE-D5BC-8484-919F-8553CFB32D8F}"/>
          </ac:spMkLst>
        </pc:spChg>
        <pc:spChg chg="add mod">
          <ac:chgData name="Chaudhary, Ashish" userId="68f70f35-9889-4e4a-8048-9bfb9608d40d" providerId="ADAL" clId="{5DDFC6F3-8463-4E30-A845-B49FC68E5C4B}" dt="2025-12-08T08:57:48.336" v="849" actId="1076"/>
          <ac:spMkLst>
            <pc:docMk/>
            <pc:sldMk cId="3685827829" sldId="258"/>
            <ac:spMk id="3" creationId="{0803E07D-2214-288D-0C29-8BE4C4CC0D41}"/>
          </ac:spMkLst>
        </pc:spChg>
        <pc:spChg chg="add del mod">
          <ac:chgData name="Chaudhary, Ashish" userId="68f70f35-9889-4e4a-8048-9bfb9608d40d" providerId="ADAL" clId="{5DDFC6F3-8463-4E30-A845-B49FC68E5C4B}" dt="2025-12-08T08:18:10.335" v="524"/>
          <ac:spMkLst>
            <pc:docMk/>
            <pc:sldMk cId="3685827829" sldId="258"/>
            <ac:spMk id="4" creationId="{DD5AA035-CD30-DAE1-C4B3-D94859ED7BDB}"/>
          </ac:spMkLst>
        </pc:spChg>
        <pc:spChg chg="add del mod">
          <ac:chgData name="Chaudhary, Ashish" userId="68f70f35-9889-4e4a-8048-9bfb9608d40d" providerId="ADAL" clId="{5DDFC6F3-8463-4E30-A845-B49FC68E5C4B}" dt="2025-12-08T08:18:43.065" v="536"/>
          <ac:spMkLst>
            <pc:docMk/>
            <pc:sldMk cId="3685827829" sldId="258"/>
            <ac:spMk id="6" creationId="{8E063B4B-57AE-0818-C431-C26822C33F42}"/>
          </ac:spMkLst>
        </pc:spChg>
        <pc:spChg chg="add del mod">
          <ac:chgData name="Chaudhary, Ashish" userId="68f70f35-9889-4e4a-8048-9bfb9608d40d" providerId="ADAL" clId="{5DDFC6F3-8463-4E30-A845-B49FC68E5C4B}" dt="2025-12-08T08:18:43.068" v="538"/>
          <ac:spMkLst>
            <pc:docMk/>
            <pc:sldMk cId="3685827829" sldId="258"/>
            <ac:spMk id="7" creationId="{EAACF66F-0D24-EB66-7E7C-2D8E9C6CD147}"/>
          </ac:spMkLst>
        </pc:spChg>
        <pc:spChg chg="add del mod">
          <ac:chgData name="Chaudhary, Ashish" userId="68f70f35-9889-4e4a-8048-9bfb9608d40d" providerId="ADAL" clId="{5DDFC6F3-8463-4E30-A845-B49FC68E5C4B}" dt="2025-12-08T08:18:43.070" v="540"/>
          <ac:spMkLst>
            <pc:docMk/>
            <pc:sldMk cId="3685827829" sldId="258"/>
            <ac:spMk id="8" creationId="{5A245655-749E-954F-F0BA-0922511FEB98}"/>
          </ac:spMkLst>
        </pc:spChg>
        <pc:spChg chg="add mod">
          <ac:chgData name="Chaudhary, Ashish" userId="68f70f35-9889-4e4a-8048-9bfb9608d40d" providerId="ADAL" clId="{5DDFC6F3-8463-4E30-A845-B49FC68E5C4B}" dt="2025-12-08T08:58:26.520" v="854" actId="1076"/>
          <ac:spMkLst>
            <pc:docMk/>
            <pc:sldMk cId="3685827829" sldId="258"/>
            <ac:spMk id="9" creationId="{CB26E7C5-BD1C-525B-CD42-1891BD5DFF27}"/>
          </ac:spMkLst>
        </pc:spChg>
        <pc:spChg chg="add mod">
          <ac:chgData name="Chaudhary, Ashish" userId="68f70f35-9889-4e4a-8048-9bfb9608d40d" providerId="ADAL" clId="{5DDFC6F3-8463-4E30-A845-B49FC68E5C4B}" dt="2025-12-08T08:58:20.273" v="853" actId="1076"/>
          <ac:spMkLst>
            <pc:docMk/>
            <pc:sldMk cId="3685827829" sldId="258"/>
            <ac:spMk id="12" creationId="{A2366438-6435-C419-8A93-25AEA45D83E8}"/>
          </ac:spMkLst>
        </pc:spChg>
        <pc:spChg chg="add mod">
          <ac:chgData name="Chaudhary, Ashish" userId="68f70f35-9889-4e4a-8048-9bfb9608d40d" providerId="ADAL" clId="{5DDFC6F3-8463-4E30-A845-B49FC68E5C4B}" dt="2025-12-08T09:24:25.754" v="1545" actId="255"/>
          <ac:spMkLst>
            <pc:docMk/>
            <pc:sldMk cId="3685827829" sldId="258"/>
            <ac:spMk id="13" creationId="{315BEDED-590E-C309-7D79-745CB5831A91}"/>
          </ac:spMkLst>
        </pc:spChg>
        <pc:spChg chg="add mod">
          <ac:chgData name="Chaudhary, Ashish" userId="68f70f35-9889-4e4a-8048-9bfb9608d40d" providerId="ADAL" clId="{5DDFC6F3-8463-4E30-A845-B49FC68E5C4B}" dt="2025-12-08T08:58:05.438" v="851" actId="1076"/>
          <ac:spMkLst>
            <pc:docMk/>
            <pc:sldMk cId="3685827829" sldId="258"/>
            <ac:spMk id="16" creationId="{3D4022B8-2CD5-D5E2-705B-C807E66202DC}"/>
          </ac:spMkLst>
        </pc:spChg>
        <pc:spChg chg="add mod">
          <ac:chgData name="Chaudhary, Ashish" userId="68f70f35-9889-4e4a-8048-9bfb9608d40d" providerId="ADAL" clId="{5DDFC6F3-8463-4E30-A845-B49FC68E5C4B}" dt="2025-12-08T09:24:32.645" v="1546" actId="1076"/>
          <ac:spMkLst>
            <pc:docMk/>
            <pc:sldMk cId="3685827829" sldId="258"/>
            <ac:spMk id="17" creationId="{7128E85F-C029-0E93-E30C-CD510B175089}"/>
          </ac:spMkLst>
        </pc:spChg>
        <pc:spChg chg="del mod">
          <ac:chgData name="Chaudhary, Ashish" userId="68f70f35-9889-4e4a-8048-9bfb9608d40d" providerId="ADAL" clId="{5DDFC6F3-8463-4E30-A845-B49FC68E5C4B}" dt="2025-12-08T08:25:48.456" v="588" actId="478"/>
          <ac:spMkLst>
            <pc:docMk/>
            <pc:sldMk cId="3685827829" sldId="258"/>
            <ac:spMk id="30" creationId="{574C313E-842F-25A3-8F1F-B3E85F60A6FB}"/>
          </ac:spMkLst>
        </pc:spChg>
        <pc:picChg chg="add mod">
          <ac:chgData name="Chaudhary, Ashish" userId="68f70f35-9889-4e4a-8048-9bfb9608d40d" providerId="ADAL" clId="{5DDFC6F3-8463-4E30-A845-B49FC68E5C4B}" dt="2025-12-08T08:47:51.397" v="744" actId="14100"/>
          <ac:picMkLst>
            <pc:docMk/>
            <pc:sldMk cId="3685827829" sldId="258"/>
            <ac:picMk id="11" creationId="{23B58C14-4672-A496-6B19-47BF66071482}"/>
          </ac:picMkLst>
        </pc:picChg>
        <pc:picChg chg="add mod">
          <ac:chgData name="Chaudhary, Ashish" userId="68f70f35-9889-4e4a-8048-9bfb9608d40d" providerId="ADAL" clId="{5DDFC6F3-8463-4E30-A845-B49FC68E5C4B}" dt="2025-12-08T08:49:24.437" v="752" actId="1076"/>
          <ac:picMkLst>
            <pc:docMk/>
            <pc:sldMk cId="3685827829" sldId="258"/>
            <ac:picMk id="15" creationId="{93790280-4065-BD45-DC74-1A4634B42B52}"/>
          </ac:picMkLst>
        </pc:picChg>
        <pc:picChg chg="add mod">
          <ac:chgData name="Chaudhary, Ashish" userId="68f70f35-9889-4e4a-8048-9bfb9608d40d" providerId="ADAL" clId="{5DDFC6F3-8463-4E30-A845-B49FC68E5C4B}" dt="2025-12-08T08:57:05.116" v="844" actId="1076"/>
          <ac:picMkLst>
            <pc:docMk/>
            <pc:sldMk cId="3685827829" sldId="258"/>
            <ac:picMk id="19" creationId="{44B89D3E-540C-C830-8337-F13CA99B5580}"/>
          </ac:picMkLst>
        </pc:picChg>
        <pc:picChg chg="del mod">
          <ac:chgData name="Chaudhary, Ashish" userId="68f70f35-9889-4e4a-8048-9bfb9608d40d" providerId="ADAL" clId="{5DDFC6F3-8463-4E30-A845-B49FC68E5C4B}" dt="2025-12-08T07:51:20.809" v="167" actId="478"/>
          <ac:picMkLst>
            <pc:docMk/>
            <pc:sldMk cId="3685827829" sldId="258"/>
            <ac:picMk id="26" creationId="{F309E76C-0CCA-B719-CD84-F1E1DBB59F72}"/>
          </ac:picMkLst>
        </pc:picChg>
        <pc:picChg chg="del">
          <ac:chgData name="Chaudhary, Ashish" userId="68f70f35-9889-4e4a-8048-9bfb9608d40d" providerId="ADAL" clId="{5DDFC6F3-8463-4E30-A845-B49FC68E5C4B}" dt="2025-12-08T07:51:19.840" v="166" actId="478"/>
          <ac:picMkLst>
            <pc:docMk/>
            <pc:sldMk cId="3685827829" sldId="258"/>
            <ac:picMk id="28" creationId="{1BFFD9A0-16B6-6B64-87D2-3A4F537D5C50}"/>
          </ac:picMkLst>
        </pc:picChg>
      </pc:sldChg>
      <pc:sldChg chg="addSp delSp modSp add mod addAnim delAnim modAnim">
        <pc:chgData name="Chaudhary, Ashish" userId="68f70f35-9889-4e4a-8048-9bfb9608d40d" providerId="ADAL" clId="{5DDFC6F3-8463-4E30-A845-B49FC68E5C4B}" dt="2025-12-08T17:26:08.236" v="2271" actId="1076"/>
        <pc:sldMkLst>
          <pc:docMk/>
          <pc:sldMk cId="1440586046" sldId="259"/>
        </pc:sldMkLst>
        <pc:spChg chg="mod">
          <ac:chgData name="Chaudhary, Ashish" userId="68f70f35-9889-4e4a-8048-9bfb9608d40d" providerId="ADAL" clId="{5DDFC6F3-8463-4E30-A845-B49FC68E5C4B}" dt="2025-12-08T09:00:26.066" v="915" actId="20577"/>
          <ac:spMkLst>
            <pc:docMk/>
            <pc:sldMk cId="1440586046" sldId="259"/>
            <ac:spMk id="2" creationId="{DBCE13BF-40AC-180A-E236-C75AEE8E9484}"/>
          </ac:spMkLst>
        </pc:spChg>
        <pc:spChg chg="del mod">
          <ac:chgData name="Chaudhary, Ashish" userId="68f70f35-9889-4e4a-8048-9bfb9608d40d" providerId="ADAL" clId="{5DDFC6F3-8463-4E30-A845-B49FC68E5C4B}" dt="2025-12-08T09:00:38.155" v="918"/>
          <ac:spMkLst>
            <pc:docMk/>
            <pc:sldMk cId="1440586046" sldId="259"/>
            <ac:spMk id="3" creationId="{93521FFF-9B75-2DFA-6B51-923BA555EEE2}"/>
          </ac:spMkLst>
        </pc:spChg>
        <pc:spChg chg="add mod">
          <ac:chgData name="Chaudhary, Ashish" userId="68f70f35-9889-4e4a-8048-9bfb9608d40d" providerId="ADAL" clId="{5DDFC6F3-8463-4E30-A845-B49FC68E5C4B}" dt="2025-12-08T09:28:23.774" v="1560" actId="1076"/>
          <ac:spMkLst>
            <pc:docMk/>
            <pc:sldMk cId="1440586046" sldId="259"/>
            <ac:spMk id="4" creationId="{BF864083-95F1-A872-518E-2D10176C3CC5}"/>
          </ac:spMkLst>
        </pc:spChg>
        <pc:spChg chg="add mod">
          <ac:chgData name="Chaudhary, Ashish" userId="68f70f35-9889-4e4a-8048-9bfb9608d40d" providerId="ADAL" clId="{5DDFC6F3-8463-4E30-A845-B49FC68E5C4B}" dt="2025-12-08T17:26:08.236" v="2271" actId="1076"/>
          <ac:spMkLst>
            <pc:docMk/>
            <pc:sldMk cId="1440586046" sldId="259"/>
            <ac:spMk id="6" creationId="{C85FECDA-4F24-F4EE-B240-CCC654E34CDF}"/>
          </ac:spMkLst>
        </pc:spChg>
        <pc:spChg chg="add">
          <ac:chgData name="Chaudhary, Ashish" userId="68f70f35-9889-4e4a-8048-9bfb9608d40d" providerId="ADAL" clId="{5DDFC6F3-8463-4E30-A845-B49FC68E5C4B}" dt="2025-12-08T09:20:52.641" v="1525"/>
          <ac:spMkLst>
            <pc:docMk/>
            <pc:sldMk cId="1440586046" sldId="259"/>
            <ac:spMk id="7" creationId="{9AE3CFAA-A6A9-183D-5B86-A30DEDC81901}"/>
          </ac:spMkLst>
        </pc:spChg>
        <pc:spChg chg="add mod">
          <ac:chgData name="Chaudhary, Ashish" userId="68f70f35-9889-4e4a-8048-9bfb9608d40d" providerId="ADAL" clId="{5DDFC6F3-8463-4E30-A845-B49FC68E5C4B}" dt="2025-12-08T09:20:58.135" v="1527"/>
          <ac:spMkLst>
            <pc:docMk/>
            <pc:sldMk cId="1440586046" sldId="259"/>
            <ac:spMk id="8" creationId="{CD8BB588-D838-E6FD-CE95-F20125A0E851}"/>
          </ac:spMkLst>
        </pc:spChg>
        <pc:spChg chg="mod">
          <ac:chgData name="Chaudhary, Ashish" userId="68f70f35-9889-4e4a-8048-9bfb9608d40d" providerId="ADAL" clId="{5DDFC6F3-8463-4E30-A845-B49FC68E5C4B}" dt="2025-12-08T09:28:18.728" v="1559" actId="1076"/>
          <ac:spMkLst>
            <pc:docMk/>
            <pc:sldMk cId="1440586046" sldId="259"/>
            <ac:spMk id="9" creationId="{B26A7B07-FCAF-5D00-40EA-CE70A949A288}"/>
          </ac:spMkLst>
        </pc:spChg>
        <pc:spChg chg="del mod">
          <ac:chgData name="Chaudhary, Ashish" userId="68f70f35-9889-4e4a-8048-9bfb9608d40d" providerId="ADAL" clId="{5DDFC6F3-8463-4E30-A845-B49FC68E5C4B}" dt="2025-12-08T09:00:44.367" v="922" actId="478"/>
          <ac:spMkLst>
            <pc:docMk/>
            <pc:sldMk cId="1440586046" sldId="259"/>
            <ac:spMk id="12" creationId="{DE776C28-0A39-3E1E-E135-6770FF70351F}"/>
          </ac:spMkLst>
        </pc:spChg>
        <pc:spChg chg="del mod">
          <ac:chgData name="Chaudhary, Ashish" userId="68f70f35-9889-4e4a-8048-9bfb9608d40d" providerId="ADAL" clId="{5DDFC6F3-8463-4E30-A845-B49FC68E5C4B}" dt="2025-12-08T09:00:47.488" v="924" actId="478"/>
          <ac:spMkLst>
            <pc:docMk/>
            <pc:sldMk cId="1440586046" sldId="259"/>
            <ac:spMk id="13" creationId="{74C30211-F7D6-8083-7927-1BF5477AAA9E}"/>
          </ac:spMkLst>
        </pc:spChg>
        <pc:spChg chg="del">
          <ac:chgData name="Chaudhary, Ashish" userId="68f70f35-9889-4e4a-8048-9bfb9608d40d" providerId="ADAL" clId="{5DDFC6F3-8463-4E30-A845-B49FC68E5C4B}" dt="2025-12-08T09:00:42.437" v="919" actId="478"/>
          <ac:spMkLst>
            <pc:docMk/>
            <pc:sldMk cId="1440586046" sldId="259"/>
            <ac:spMk id="16" creationId="{1EAD2BEF-9D94-59CB-CBD5-FB43104E194F}"/>
          </ac:spMkLst>
        </pc:spChg>
        <pc:spChg chg="mod">
          <ac:chgData name="Chaudhary, Ashish" userId="68f70f35-9889-4e4a-8048-9bfb9608d40d" providerId="ADAL" clId="{5DDFC6F3-8463-4E30-A845-B49FC68E5C4B}" dt="2025-12-08T17:25:52.793" v="2270" actId="12"/>
          <ac:spMkLst>
            <pc:docMk/>
            <pc:sldMk cId="1440586046" sldId="259"/>
            <ac:spMk id="17" creationId="{82ED509D-B283-6DBC-1E11-CFAD11B00542}"/>
          </ac:spMkLst>
        </pc:spChg>
        <pc:graphicFrameChg chg="add mod modGraphic">
          <ac:chgData name="Chaudhary, Ashish" userId="68f70f35-9889-4e4a-8048-9bfb9608d40d" providerId="ADAL" clId="{5DDFC6F3-8463-4E30-A845-B49FC68E5C4B}" dt="2025-12-08T10:00:23.648" v="2042" actId="1076"/>
          <ac:graphicFrameMkLst>
            <pc:docMk/>
            <pc:sldMk cId="1440586046" sldId="259"/>
            <ac:graphicFrameMk id="10" creationId="{11E1D8F1-59DF-FA37-8AC7-F3DD2B220AA9}"/>
          </ac:graphicFrameMkLst>
        </pc:graphicFrameChg>
        <pc:picChg chg="del">
          <ac:chgData name="Chaudhary, Ashish" userId="68f70f35-9889-4e4a-8048-9bfb9608d40d" providerId="ADAL" clId="{5DDFC6F3-8463-4E30-A845-B49FC68E5C4B}" dt="2025-12-08T09:00:51.036" v="927" actId="478"/>
          <ac:picMkLst>
            <pc:docMk/>
            <pc:sldMk cId="1440586046" sldId="259"/>
            <ac:picMk id="11" creationId="{FA5E35C8-35CC-5CA8-FF2C-35CDC75B4C1B}"/>
          </ac:picMkLst>
        </pc:picChg>
        <pc:picChg chg="del">
          <ac:chgData name="Chaudhary, Ashish" userId="68f70f35-9889-4e4a-8048-9bfb9608d40d" providerId="ADAL" clId="{5DDFC6F3-8463-4E30-A845-B49FC68E5C4B}" dt="2025-12-08T09:00:50.619" v="926" actId="478"/>
          <ac:picMkLst>
            <pc:docMk/>
            <pc:sldMk cId="1440586046" sldId="259"/>
            <ac:picMk id="15" creationId="{A786D3B6-24F4-5801-1F39-61BB4059873D}"/>
          </ac:picMkLst>
        </pc:picChg>
        <pc:picChg chg="del">
          <ac:chgData name="Chaudhary, Ashish" userId="68f70f35-9889-4e4a-8048-9bfb9608d40d" providerId="ADAL" clId="{5DDFC6F3-8463-4E30-A845-B49FC68E5C4B}" dt="2025-12-08T09:00:49.963" v="925" actId="478"/>
          <ac:picMkLst>
            <pc:docMk/>
            <pc:sldMk cId="1440586046" sldId="259"/>
            <ac:picMk id="19" creationId="{03F45770-FA82-1CF9-F6AC-EFEAA6F53239}"/>
          </ac:picMkLst>
        </pc:picChg>
        <pc:picChg chg="add">
          <ac:chgData name="Chaudhary, Ashish" userId="68f70f35-9889-4e4a-8048-9bfb9608d40d" providerId="ADAL" clId="{5DDFC6F3-8463-4E30-A845-B49FC68E5C4B}" dt="2025-12-08T09:20:52.641" v="1525"/>
          <ac:picMkLst>
            <pc:docMk/>
            <pc:sldMk cId="1440586046" sldId="259"/>
            <ac:picMk id="1026" creationId="{66C680BE-D812-E04D-CB34-A6A7D95632D0}"/>
          </ac:picMkLst>
        </pc:picChg>
        <pc:picChg chg="add mod">
          <ac:chgData name="Chaudhary, Ashish" userId="68f70f35-9889-4e4a-8048-9bfb9608d40d" providerId="ADAL" clId="{5DDFC6F3-8463-4E30-A845-B49FC68E5C4B}" dt="2025-12-08T09:20:58.135" v="1527"/>
          <ac:picMkLst>
            <pc:docMk/>
            <pc:sldMk cId="1440586046" sldId="259"/>
            <ac:picMk id="1028" creationId="{BCC6452F-D849-9B09-A585-9734A5EED2FC}"/>
          </ac:picMkLst>
        </pc:picChg>
      </pc:sldChg>
      <pc:sldChg chg="addSp delSp modSp add mod delAnim modAnim">
        <pc:chgData name="Chaudhary, Ashish" userId="68f70f35-9889-4e4a-8048-9bfb9608d40d" providerId="ADAL" clId="{5DDFC6F3-8463-4E30-A845-B49FC68E5C4B}" dt="2025-12-08T09:49:43.118" v="1731"/>
        <pc:sldMkLst>
          <pc:docMk/>
          <pc:sldMk cId="580509568" sldId="260"/>
        </pc:sldMkLst>
        <pc:spChg chg="mod">
          <ac:chgData name="Chaudhary, Ashish" userId="68f70f35-9889-4e4a-8048-9bfb9608d40d" providerId="ADAL" clId="{5DDFC6F3-8463-4E30-A845-B49FC68E5C4B}" dt="2025-12-08T09:29:30.049" v="1599" actId="20577"/>
          <ac:spMkLst>
            <pc:docMk/>
            <pc:sldMk cId="580509568" sldId="260"/>
            <ac:spMk id="2" creationId="{54852D4D-4F9A-0835-E831-E1BE566CE18E}"/>
          </ac:spMkLst>
        </pc:spChg>
        <pc:spChg chg="del mod">
          <ac:chgData name="Chaudhary, Ashish" userId="68f70f35-9889-4e4a-8048-9bfb9608d40d" providerId="ADAL" clId="{5DDFC6F3-8463-4E30-A845-B49FC68E5C4B}" dt="2025-12-08T09:29:53.418" v="1604" actId="478"/>
          <ac:spMkLst>
            <pc:docMk/>
            <pc:sldMk cId="580509568" sldId="260"/>
            <ac:spMk id="4" creationId="{A2D8E5E7-9BB9-307E-517F-7CF046799A46}"/>
          </ac:spMkLst>
        </pc:spChg>
        <pc:spChg chg="del mod">
          <ac:chgData name="Chaudhary, Ashish" userId="68f70f35-9889-4e4a-8048-9bfb9608d40d" providerId="ADAL" clId="{5DDFC6F3-8463-4E30-A845-B49FC68E5C4B}" dt="2025-12-08T09:29:45.130" v="1601" actId="478"/>
          <ac:spMkLst>
            <pc:docMk/>
            <pc:sldMk cId="580509568" sldId="260"/>
            <ac:spMk id="6" creationId="{FC01B606-21D3-71BA-02C2-B279A931A7B0}"/>
          </ac:spMkLst>
        </pc:spChg>
        <pc:spChg chg="add mod">
          <ac:chgData name="Chaudhary, Ashish" userId="68f70f35-9889-4e4a-8048-9bfb9608d40d" providerId="ADAL" clId="{5DDFC6F3-8463-4E30-A845-B49FC68E5C4B}" dt="2025-12-08T09:39:00.392" v="1689" actId="1076"/>
          <ac:spMkLst>
            <pc:docMk/>
            <pc:sldMk cId="580509568" sldId="260"/>
            <ac:spMk id="7" creationId="{B7D1C937-A94F-606F-69C8-CA4CF4B414EE}"/>
          </ac:spMkLst>
        </pc:spChg>
        <pc:spChg chg="add mod">
          <ac:chgData name="Chaudhary, Ashish" userId="68f70f35-9889-4e4a-8048-9bfb9608d40d" providerId="ADAL" clId="{5DDFC6F3-8463-4E30-A845-B49FC68E5C4B}" dt="2025-12-08T09:39:15.573" v="1690" actId="1076"/>
          <ac:spMkLst>
            <pc:docMk/>
            <pc:sldMk cId="580509568" sldId="260"/>
            <ac:spMk id="8" creationId="{3203799B-9087-8672-6F7F-52ABFD0AE79A}"/>
          </ac:spMkLst>
        </pc:spChg>
        <pc:spChg chg="del">
          <ac:chgData name="Chaudhary, Ashish" userId="68f70f35-9889-4e4a-8048-9bfb9608d40d" providerId="ADAL" clId="{5DDFC6F3-8463-4E30-A845-B49FC68E5C4B}" dt="2025-12-08T09:29:56.422" v="1605" actId="478"/>
          <ac:spMkLst>
            <pc:docMk/>
            <pc:sldMk cId="580509568" sldId="260"/>
            <ac:spMk id="9" creationId="{E70B690E-7F81-BC9A-6603-14EA3A0EE0F9}"/>
          </ac:spMkLst>
        </pc:spChg>
        <pc:spChg chg="add mod">
          <ac:chgData name="Chaudhary, Ashish" userId="68f70f35-9889-4e4a-8048-9bfb9608d40d" providerId="ADAL" clId="{5DDFC6F3-8463-4E30-A845-B49FC68E5C4B}" dt="2025-12-08T09:38:51.863" v="1688" actId="1076"/>
          <ac:spMkLst>
            <pc:docMk/>
            <pc:sldMk cId="580509568" sldId="260"/>
            <ac:spMk id="10" creationId="{C3004F99-FF39-9640-31E9-5259ABAF3832}"/>
          </ac:spMkLst>
        </pc:spChg>
        <pc:spChg chg="del">
          <ac:chgData name="Chaudhary, Ashish" userId="68f70f35-9889-4e4a-8048-9bfb9608d40d" providerId="ADAL" clId="{5DDFC6F3-8463-4E30-A845-B49FC68E5C4B}" dt="2025-12-08T09:29:47.973" v="1602" actId="478"/>
          <ac:spMkLst>
            <pc:docMk/>
            <pc:sldMk cId="580509568" sldId="260"/>
            <ac:spMk id="17" creationId="{A85A9B94-8AF4-9C0C-80EE-64AD8943232B}"/>
          </ac:spMkLst>
        </pc:spChg>
        <pc:picChg chg="add mod">
          <ac:chgData name="Chaudhary, Ashish" userId="68f70f35-9889-4e4a-8048-9bfb9608d40d" providerId="ADAL" clId="{5DDFC6F3-8463-4E30-A845-B49FC68E5C4B}" dt="2025-12-08T09:31:57.251" v="1610" actId="1076"/>
          <ac:picMkLst>
            <pc:docMk/>
            <pc:sldMk cId="580509568" sldId="260"/>
            <ac:picMk id="3" creationId="{E59043F0-5914-0E67-45BC-E30F9B5EAFF7}"/>
          </ac:picMkLst>
        </pc:picChg>
        <pc:picChg chg="add mod">
          <ac:chgData name="Chaudhary, Ashish" userId="68f70f35-9889-4e4a-8048-9bfb9608d40d" providerId="ADAL" clId="{5DDFC6F3-8463-4E30-A845-B49FC68E5C4B}" dt="2025-12-08T09:41:46.033" v="1697" actId="1076"/>
          <ac:picMkLst>
            <pc:docMk/>
            <pc:sldMk cId="580509568" sldId="260"/>
            <ac:picMk id="11" creationId="{2C5E6D8F-0CB9-3A76-0A4B-917A442E653E}"/>
          </ac:picMkLst>
        </pc:picChg>
        <pc:picChg chg="add mod">
          <ac:chgData name="Chaudhary, Ashish" userId="68f70f35-9889-4e4a-8048-9bfb9608d40d" providerId="ADAL" clId="{5DDFC6F3-8463-4E30-A845-B49FC68E5C4B}" dt="2025-12-08T09:48:10.174" v="1721" actId="1076"/>
          <ac:picMkLst>
            <pc:docMk/>
            <pc:sldMk cId="580509568" sldId="260"/>
            <ac:picMk id="12" creationId="{4DB2D111-A2DC-E30E-B371-9883EF882E4B}"/>
          </ac:picMkLst>
        </pc:picChg>
      </pc:sldChg>
      <pc:sldChg chg="addSp delSp modSp add mod addAnim delAnim modAnim modNotesTx">
        <pc:chgData name="Chaudhary, Ashish" userId="68f70f35-9889-4e4a-8048-9bfb9608d40d" providerId="ADAL" clId="{5DDFC6F3-8463-4E30-A845-B49FC68E5C4B}" dt="2025-12-08T10:09:47.461" v="2229" actId="20577"/>
        <pc:sldMkLst>
          <pc:docMk/>
          <pc:sldMk cId="533770133" sldId="261"/>
        </pc:sldMkLst>
        <pc:spChg chg="mod">
          <ac:chgData name="Chaudhary, Ashish" userId="68f70f35-9889-4e4a-8048-9bfb9608d40d" providerId="ADAL" clId="{5DDFC6F3-8463-4E30-A845-B49FC68E5C4B}" dt="2025-12-08T10:03:23.259" v="2065" actId="20577"/>
          <ac:spMkLst>
            <pc:docMk/>
            <pc:sldMk cId="533770133" sldId="261"/>
            <ac:spMk id="2" creationId="{54852D4D-4F9A-0835-E831-E1BE566CE18E}"/>
          </ac:spMkLst>
        </pc:spChg>
        <pc:spChg chg="add del mod">
          <ac:chgData name="Chaudhary, Ashish" userId="68f70f35-9889-4e4a-8048-9bfb9608d40d" providerId="ADAL" clId="{5DDFC6F3-8463-4E30-A845-B49FC68E5C4B}" dt="2025-12-08T10:07:14.714" v="2077"/>
          <ac:spMkLst>
            <pc:docMk/>
            <pc:sldMk cId="533770133" sldId="261"/>
            <ac:spMk id="6" creationId="{F92DE576-1E48-4909-97D8-6FBF68D25A92}"/>
          </ac:spMkLst>
        </pc:spChg>
        <pc:spChg chg="del">
          <ac:chgData name="Chaudhary, Ashish" userId="68f70f35-9889-4e4a-8048-9bfb9608d40d" providerId="ADAL" clId="{5DDFC6F3-8463-4E30-A845-B49FC68E5C4B}" dt="2025-12-08T09:50:51.106" v="1736" actId="478"/>
          <ac:spMkLst>
            <pc:docMk/>
            <pc:sldMk cId="533770133" sldId="261"/>
            <ac:spMk id="7" creationId="{B7D1C937-A94F-606F-69C8-CA4CF4B414EE}"/>
          </ac:spMkLst>
        </pc:spChg>
        <pc:spChg chg="del">
          <ac:chgData name="Chaudhary, Ashish" userId="68f70f35-9889-4e4a-8048-9bfb9608d40d" providerId="ADAL" clId="{5DDFC6F3-8463-4E30-A845-B49FC68E5C4B}" dt="2025-12-08T10:03:26.242" v="2066" actId="478"/>
          <ac:spMkLst>
            <pc:docMk/>
            <pc:sldMk cId="533770133" sldId="261"/>
            <ac:spMk id="8" creationId="{3203799B-9087-8672-6F7F-52ABFD0AE79A}"/>
          </ac:spMkLst>
        </pc:spChg>
        <pc:spChg chg="add mod">
          <ac:chgData name="Chaudhary, Ashish" userId="68f70f35-9889-4e4a-8048-9bfb9608d40d" providerId="ADAL" clId="{5DDFC6F3-8463-4E30-A845-B49FC68E5C4B}" dt="2025-12-08T10:08:30.288" v="2225" actId="2710"/>
          <ac:spMkLst>
            <pc:docMk/>
            <pc:sldMk cId="533770133" sldId="261"/>
            <ac:spMk id="9" creationId="{62B9A2EC-C2E6-35FF-54BF-6F18358E268D}"/>
          </ac:spMkLst>
        </pc:spChg>
        <pc:spChg chg="del">
          <ac:chgData name="Chaudhary, Ashish" userId="68f70f35-9889-4e4a-8048-9bfb9608d40d" providerId="ADAL" clId="{5DDFC6F3-8463-4E30-A845-B49FC68E5C4B}" dt="2025-12-08T09:50:52.931" v="1737" actId="478"/>
          <ac:spMkLst>
            <pc:docMk/>
            <pc:sldMk cId="533770133" sldId="261"/>
            <ac:spMk id="10" creationId="{C3004F99-FF39-9640-31E9-5259ABAF3832}"/>
          </ac:spMkLst>
        </pc:spChg>
        <pc:spChg chg="add">
          <ac:chgData name="Chaudhary, Ashish" userId="68f70f35-9889-4e4a-8048-9bfb9608d40d" providerId="ADAL" clId="{5DDFC6F3-8463-4E30-A845-B49FC68E5C4B}" dt="2025-12-08T10:07:20.018" v="2079"/>
          <ac:spMkLst>
            <pc:docMk/>
            <pc:sldMk cId="533770133" sldId="261"/>
            <ac:spMk id="13" creationId="{2B1E4309-9A66-8422-2F5F-CC8113728DD8}"/>
          </ac:spMkLst>
        </pc:spChg>
        <pc:picChg chg="del">
          <ac:chgData name="Chaudhary, Ashish" userId="68f70f35-9889-4e4a-8048-9bfb9608d40d" providerId="ADAL" clId="{5DDFC6F3-8463-4E30-A845-B49FC68E5C4B}" dt="2025-12-08T09:50:49.406" v="1735" actId="478"/>
          <ac:picMkLst>
            <pc:docMk/>
            <pc:sldMk cId="533770133" sldId="261"/>
            <ac:picMk id="3" creationId="{E59043F0-5914-0E67-45BC-E30F9B5EAFF7}"/>
          </ac:picMkLst>
        </pc:picChg>
        <pc:picChg chg="add mod">
          <ac:chgData name="Chaudhary, Ashish" userId="68f70f35-9889-4e4a-8048-9bfb9608d40d" providerId="ADAL" clId="{5DDFC6F3-8463-4E30-A845-B49FC68E5C4B}" dt="2025-12-08T10:07:13.918" v="2075" actId="1076"/>
          <ac:picMkLst>
            <pc:docMk/>
            <pc:sldMk cId="533770133" sldId="261"/>
            <ac:picMk id="4" creationId="{A45461B8-52F2-E73B-CE1E-AC6B7DA5D473}"/>
          </ac:picMkLst>
        </pc:picChg>
        <pc:picChg chg="del">
          <ac:chgData name="Chaudhary, Ashish" userId="68f70f35-9889-4e4a-8048-9bfb9608d40d" providerId="ADAL" clId="{5DDFC6F3-8463-4E30-A845-B49FC68E5C4B}" dt="2025-12-08T09:50:47.591" v="1733" actId="478"/>
          <ac:picMkLst>
            <pc:docMk/>
            <pc:sldMk cId="533770133" sldId="261"/>
            <ac:picMk id="11" creationId="{2C5E6D8F-0CB9-3A76-0A4B-917A442E653E}"/>
          </ac:picMkLst>
        </pc:picChg>
        <pc:picChg chg="del">
          <ac:chgData name="Chaudhary, Ashish" userId="68f70f35-9889-4e4a-8048-9bfb9608d40d" providerId="ADAL" clId="{5DDFC6F3-8463-4E30-A845-B49FC68E5C4B}" dt="2025-12-08T09:50:48.463" v="1734" actId="478"/>
          <ac:picMkLst>
            <pc:docMk/>
            <pc:sldMk cId="533770133" sldId="261"/>
            <ac:picMk id="12" creationId="{4DB2D111-A2DC-E30E-B371-9883EF882E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A28E3-A982-45EF-88DB-115800DE2E55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FF420-F884-4628-A140-EC6CB3F8B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8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study demonstrates that NDWI from Landsat is a simple and effective tool to monitor long-term water dynamics. </a:t>
            </a:r>
          </a:p>
          <a:p>
            <a:r>
              <a:rPr lang="en-US" dirty="0"/>
              <a:t>The workflow is reproducible and can be expanded to other counties or larger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FF420-F884-4628-A140-EC6CB3F8B0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23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4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2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09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1413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77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21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7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75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1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9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22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7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3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4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1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41C745-2EEF-4131-9082-FCDCB07C7AFC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B55D3F-66A4-41A1-AB46-C25311C56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3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1C43-F62C-D9A9-5D9E-8F2EEB33D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868" y="1251516"/>
            <a:ext cx="9688258" cy="1828801"/>
          </a:xfrm>
        </p:spPr>
        <p:txBody>
          <a:bodyPr anchor="ctr">
            <a:noAutofit/>
          </a:bodyPr>
          <a:lstStyle/>
          <a:p>
            <a:r>
              <a:rPr lang="en-US" sz="3200" dirty="0"/>
              <a:t>Temporal Change in Open Water Surface (2013–2025): Brookings County, SD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6A62DA-CA2D-4E8C-A431-48249602A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977" y="5493824"/>
            <a:ext cx="7004040" cy="116287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Ashish Chaudhary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/>
              <a:t>Agronomy, Horticulture, and Plant Science Department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05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050" dirty="0"/>
              <a:t>12/8/2025</a:t>
            </a:r>
          </a:p>
        </p:txBody>
      </p:sp>
      <p:pic>
        <p:nvPicPr>
          <p:cNvPr id="7" name="Picture 6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0050FE97-88B2-8C78-89D8-4EDA70E97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0"/>
            <a:ext cx="5021451" cy="1481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557C0B-CBD4-5AD0-31E5-D8A2306124D9}"/>
              </a:ext>
            </a:extLst>
          </p:cNvPr>
          <p:cNvSpPr txBox="1">
            <a:spLocks/>
          </p:cNvSpPr>
          <p:nvPr/>
        </p:nvSpPr>
        <p:spPr>
          <a:xfrm>
            <a:off x="3555142" y="3621025"/>
            <a:ext cx="5228017" cy="1040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Agricultural Remote Sensing</a:t>
            </a:r>
          </a:p>
          <a:p>
            <a:endParaRPr lang="en-US" sz="1600" dirty="0"/>
          </a:p>
          <a:p>
            <a:r>
              <a:rPr lang="en-US" sz="16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81224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B5FE-D5BC-8484-919F-8553CFB3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74" y="829864"/>
            <a:ext cx="6245252" cy="612437"/>
          </a:xfrm>
        </p:spPr>
        <p:txBody>
          <a:bodyPr>
            <a:normAutofit/>
          </a:bodyPr>
          <a:lstStyle/>
          <a:p>
            <a:r>
              <a:rPr lang="en-US" sz="2400" dirty="0"/>
              <a:t>Why This Study Matters?</a:t>
            </a:r>
          </a:p>
        </p:txBody>
      </p:sp>
      <p:pic>
        <p:nvPicPr>
          <p:cNvPr id="5" name="Content Placeholder 4" descr="Blue text on a black background">
            <a:extLst>
              <a:ext uri="{FF2B5EF4-FFF2-40B4-BE49-F238E27FC236}">
                <a16:creationId xmlns:a16="http://schemas.microsoft.com/office/drawing/2014/main" id="{7AB3D6D6-152F-DAA8-964B-39B4AE4D9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3098" cy="8298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3E07D-2214-288D-0C29-8BE4C4CC0D41}"/>
              </a:ext>
            </a:extLst>
          </p:cNvPr>
          <p:cNvSpPr txBox="1"/>
          <p:nvPr/>
        </p:nvSpPr>
        <p:spPr>
          <a:xfrm>
            <a:off x="1097281" y="3535513"/>
            <a:ext cx="4534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Important environmental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Rainfall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Drought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Land use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Climate variability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6E7C5-BD1C-525B-CD42-1891BD5DFF27}"/>
              </a:ext>
            </a:extLst>
          </p:cNvPr>
          <p:cNvSpPr txBox="1"/>
          <p:nvPr/>
        </p:nvSpPr>
        <p:spPr>
          <a:xfrm>
            <a:off x="713890" y="2745948"/>
            <a:ext cx="23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Water is:</a:t>
            </a:r>
          </a:p>
        </p:txBody>
      </p:sp>
      <p:pic>
        <p:nvPicPr>
          <p:cNvPr id="11" name="Picture 10" descr="Aerial view of a lake&#10;&#10;AI-generated content may be incorrect.">
            <a:extLst>
              <a:ext uri="{FF2B5EF4-FFF2-40B4-BE49-F238E27FC236}">
                <a16:creationId xmlns:a16="http://schemas.microsoft.com/office/drawing/2014/main" id="{23B58C14-4672-A496-6B19-47BF6607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85" y="2141835"/>
            <a:ext cx="5263934" cy="3349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366438-6435-C419-8A93-25AEA45D83E8}"/>
              </a:ext>
            </a:extLst>
          </p:cNvPr>
          <p:cNvSpPr txBox="1"/>
          <p:nvPr/>
        </p:nvSpPr>
        <p:spPr>
          <a:xfrm>
            <a:off x="713890" y="2731297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Water Surface Area: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BEDED-590E-C309-7D79-745CB5831A91}"/>
              </a:ext>
            </a:extLst>
          </p:cNvPr>
          <p:cNvSpPr txBox="1"/>
          <p:nvPr/>
        </p:nvSpPr>
        <p:spPr>
          <a:xfrm>
            <a:off x="1356330" y="3329083"/>
            <a:ext cx="323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12.7 mi</a:t>
            </a:r>
            <a:r>
              <a:rPr lang="en-US" sz="1600" baseline="30000" dirty="0"/>
              <a:t>2 </a:t>
            </a:r>
            <a:r>
              <a:rPr lang="en-US" sz="1600" dirty="0"/>
              <a:t>(33 km</a:t>
            </a:r>
            <a:r>
              <a:rPr lang="en-US" sz="1600" baseline="30000" dirty="0"/>
              <a:t>2</a:t>
            </a:r>
            <a:r>
              <a:rPr lang="en-US" sz="1600" dirty="0"/>
              <a:t>)</a:t>
            </a:r>
          </a:p>
          <a:p>
            <a:r>
              <a:rPr lang="en-US" sz="1200" dirty="0"/>
              <a:t>(US Census 2012)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790280-4065-BD45-DC74-1A4634B4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807" y="2201992"/>
            <a:ext cx="5344812" cy="3077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4022B8-2CD5-D5E2-705B-C807E66202DC}"/>
              </a:ext>
            </a:extLst>
          </p:cNvPr>
          <p:cNvSpPr txBox="1"/>
          <p:nvPr/>
        </p:nvSpPr>
        <p:spPr>
          <a:xfrm>
            <a:off x="713890" y="2716646"/>
            <a:ext cx="346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Landsat Imagery: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8E85F-C029-0E93-E30C-CD510B175089}"/>
              </a:ext>
            </a:extLst>
          </p:cNvPr>
          <p:cNvSpPr txBox="1"/>
          <p:nvPr/>
        </p:nvSpPr>
        <p:spPr>
          <a:xfrm>
            <a:off x="1385366" y="3358385"/>
            <a:ext cx="346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2013 - 2025</a:t>
            </a:r>
          </a:p>
        </p:txBody>
      </p:sp>
      <p:pic>
        <p:nvPicPr>
          <p:cNvPr id="19" name="Picture 18" descr="Satellite over the earth&#10;&#10;AI-generated content may be incorrect.">
            <a:extLst>
              <a:ext uri="{FF2B5EF4-FFF2-40B4-BE49-F238E27FC236}">
                <a16:creationId xmlns:a16="http://schemas.microsoft.com/office/drawing/2014/main" id="{44B89D3E-540C-C830-8337-F13CA99B5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20" y="2201992"/>
            <a:ext cx="5619585" cy="3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allAtOnce"/>
      <p:bldP spid="3" grpId="2" build="allAtOnce"/>
      <p:bldP spid="3" grpId="3" build="allAtOnce"/>
      <p:bldP spid="3" grpId="4" build="allAtOnce"/>
      <p:bldP spid="9" grpId="0"/>
      <p:bldP spid="9" grpId="1"/>
      <p:bldP spid="12" grpId="0"/>
      <p:bldP spid="12" grpId="1"/>
      <p:bldP spid="13" grpId="0"/>
      <p:bldP spid="13" grpId="1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2B91B-A6B7-54C2-464E-46EFEF8E6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13BF-40AC-180A-E236-C75AEE8E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74" y="829864"/>
            <a:ext cx="6245252" cy="612437"/>
          </a:xfrm>
        </p:spPr>
        <p:txBody>
          <a:bodyPr>
            <a:normAutofit/>
          </a:bodyPr>
          <a:lstStyle/>
          <a:p>
            <a:r>
              <a:rPr lang="en-US" sz="2400" dirty="0"/>
              <a:t>How The Analysis Was Done?</a:t>
            </a:r>
          </a:p>
        </p:txBody>
      </p:sp>
      <p:pic>
        <p:nvPicPr>
          <p:cNvPr id="5" name="Content Placeholder 4" descr="Blue text on a black background">
            <a:extLst>
              <a:ext uri="{FF2B5EF4-FFF2-40B4-BE49-F238E27FC236}">
                <a16:creationId xmlns:a16="http://schemas.microsoft.com/office/drawing/2014/main" id="{303DF73E-5420-177C-9054-9FCF74347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3098" cy="82986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6A7B07-FCAF-5D00-40EA-CE70A949A288}"/>
              </a:ext>
            </a:extLst>
          </p:cNvPr>
          <p:cNvSpPr txBox="1"/>
          <p:nvPr/>
        </p:nvSpPr>
        <p:spPr>
          <a:xfrm>
            <a:off x="2176929" y="2246981"/>
            <a:ext cx="269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and Preprocessing: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ED509D-B283-6DBC-1E11-CFAD11B00542}"/>
                  </a:ext>
                </a:extLst>
              </p:cNvPr>
              <p:cNvSpPr txBox="1"/>
              <p:nvPr/>
            </p:nvSpPr>
            <p:spPr>
              <a:xfrm>
                <a:off x="4137258" y="3115280"/>
                <a:ext cx="4849872" cy="2801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Landsat Bands 3 (Green) and 5 (NIR)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(www.earthexplorer.usgs.gov)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July </a:t>
                </a:r>
                <a:r>
                  <a:rPr lang="en-US" sz="1600" dirty="0">
                    <a:sym typeface="Wingdings" panose="05000000000000000000" pitchFamily="2" charset="2"/>
                  </a:rPr>
                  <a:t> June  May</a:t>
                </a:r>
                <a:endParaRPr lang="en-US" sz="1600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Reflectance normalization: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400" dirty="0"/>
                  <a:t>Reflectance = Digital Number * 0.0000275 – 0.2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Normalized Difference Water Index: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NDWI	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𝐺𝑟𝑒𝑒𝑛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𝐺𝑟𝑒𝑒𝑛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            (</a:t>
                </a:r>
                <a:r>
                  <a:rPr lang="en-US" sz="1200" dirty="0"/>
                  <a:t>McFeeters, 1996</a:t>
                </a:r>
                <a:r>
                  <a:rPr lang="en-US" sz="1600" dirty="0"/>
                  <a:t>)	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ED509D-B283-6DBC-1E11-CFAD11B0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258" y="3115280"/>
                <a:ext cx="4849872" cy="2801536"/>
              </a:xfrm>
              <a:prstGeom prst="rect">
                <a:avLst/>
              </a:prstGeom>
              <a:blipFill>
                <a:blip r:embed="rId3"/>
                <a:stretch>
                  <a:fillRect l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864083-95F1-A872-518E-2D10176C3CC5}"/>
              </a:ext>
            </a:extLst>
          </p:cNvPr>
          <p:cNvSpPr txBox="1"/>
          <p:nvPr/>
        </p:nvSpPr>
        <p:spPr>
          <a:xfrm>
            <a:off x="2176929" y="2246981"/>
            <a:ext cx="252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Processing Steps: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FECDA-4F24-F4EE-B240-CCC654E34CDF}"/>
              </a:ext>
            </a:extLst>
          </p:cNvPr>
          <p:cNvSpPr txBox="1"/>
          <p:nvPr/>
        </p:nvSpPr>
        <p:spPr>
          <a:xfrm>
            <a:off x="4137258" y="3115280"/>
            <a:ext cx="391748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Extracted Brookings County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Extract by Mask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Reclassify NDWI: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 -0.1 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Water Area: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/>
              <a:t>Pixel count * 0.03 * 0.03 km</a:t>
            </a:r>
            <a:r>
              <a:rPr lang="en-US" sz="1400" baseline="30000" dirty="0"/>
              <a:t>2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E1D8F1-59DF-FA37-8AC7-F3DD2B220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6112"/>
              </p:ext>
            </p:extLst>
          </p:nvPr>
        </p:nvGraphicFramePr>
        <p:xfrm>
          <a:off x="8337073" y="2502568"/>
          <a:ext cx="3355996" cy="391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998">
                  <a:extLst>
                    <a:ext uri="{9D8B030D-6E8A-4147-A177-3AD203B41FA5}">
                      <a16:colId xmlns:a16="http://schemas.microsoft.com/office/drawing/2014/main" val="3605941952"/>
                    </a:ext>
                  </a:extLst>
                </a:gridCol>
                <a:gridCol w="1677998">
                  <a:extLst>
                    <a:ext uri="{9D8B030D-6E8A-4147-A177-3AD203B41FA5}">
                      <a16:colId xmlns:a16="http://schemas.microsoft.com/office/drawing/2014/main" val="2264225705"/>
                    </a:ext>
                  </a:extLst>
                </a:gridCol>
              </a:tblGrid>
              <a:tr h="23891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Image Date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505903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12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260323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June 29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573058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18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833095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20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526651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7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7024484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May 7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589593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May 10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039980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June 13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877039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May 31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48424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21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140761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24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483756"/>
                  </a:ext>
                </a:extLst>
              </a:tr>
              <a:tr h="26928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26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9979"/>
                  </a:ext>
                </a:extLst>
              </a:tr>
              <a:tr h="350762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July 13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283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5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ED637-436A-BECB-5396-53599AA5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2D4D-4F9A-0835-E831-E1BE566C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74" y="829864"/>
            <a:ext cx="6245252" cy="612437"/>
          </a:xfrm>
        </p:spPr>
        <p:txBody>
          <a:bodyPr>
            <a:normAutofit/>
          </a:bodyPr>
          <a:lstStyle/>
          <a:p>
            <a:r>
              <a:rPr lang="en-US" sz="2400" dirty="0"/>
              <a:t>Changes in Water Surface Over Time</a:t>
            </a:r>
          </a:p>
        </p:txBody>
      </p:sp>
      <p:pic>
        <p:nvPicPr>
          <p:cNvPr id="5" name="Content Placeholder 4" descr="Blue text on a black background">
            <a:extLst>
              <a:ext uri="{FF2B5EF4-FFF2-40B4-BE49-F238E27FC236}">
                <a16:creationId xmlns:a16="http://schemas.microsoft.com/office/drawing/2014/main" id="{EEE1BCA1-88E0-B357-4CA6-9C7714C38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3098" cy="829864"/>
          </a:xfrm>
        </p:spPr>
      </p:pic>
      <p:pic>
        <p:nvPicPr>
          <p:cNvPr id="3" name="NDWI map">
            <a:hlinkClick r:id="" action="ppaction://media"/>
            <a:extLst>
              <a:ext uri="{FF2B5EF4-FFF2-40B4-BE49-F238E27FC236}">
                <a16:creationId xmlns:a16="http://schemas.microsoft.com/office/drawing/2014/main" id="{E59043F0-5914-0E67-45BC-E30F9B5EA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2000" y="2028891"/>
            <a:ext cx="8128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D1C937-A94F-606F-69C8-CA4CF4B414EE}"/>
              </a:ext>
            </a:extLst>
          </p:cNvPr>
          <p:cNvSpPr txBox="1"/>
          <p:nvPr/>
        </p:nvSpPr>
        <p:spPr>
          <a:xfrm>
            <a:off x="5410468" y="167171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NDWI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3799B-9087-8672-6F7F-52ABFD0AE79A}"/>
              </a:ext>
            </a:extLst>
          </p:cNvPr>
          <p:cNvSpPr txBox="1"/>
          <p:nvPr/>
        </p:nvSpPr>
        <p:spPr>
          <a:xfrm>
            <a:off x="2109919" y="1655046"/>
            <a:ext cx="140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NDWI 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04F99-FF39-9640-31E9-5259ABAF3832}"/>
              </a:ext>
            </a:extLst>
          </p:cNvPr>
          <p:cNvSpPr txBox="1"/>
          <p:nvPr/>
        </p:nvSpPr>
        <p:spPr>
          <a:xfrm>
            <a:off x="8207944" y="1655046"/>
            <a:ext cx="269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Reclassified NDWI Map</a:t>
            </a:r>
          </a:p>
        </p:txBody>
      </p:sp>
      <p:pic>
        <p:nvPicPr>
          <p:cNvPr id="11" name="NDWI map">
            <a:hlinkClick r:id="" action="ppaction://media"/>
            <a:extLst>
              <a:ext uri="{FF2B5EF4-FFF2-40B4-BE49-F238E27FC236}">
                <a16:creationId xmlns:a16="http://schemas.microsoft.com/office/drawing/2014/main" id="{2C5E6D8F-0CB9-3A76-0A4B-917A442E6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051" y="2369400"/>
            <a:ext cx="5788646" cy="3256113"/>
          </a:xfrm>
          <a:prstGeom prst="rect">
            <a:avLst/>
          </a:prstGeom>
        </p:spPr>
      </p:pic>
      <p:pic>
        <p:nvPicPr>
          <p:cNvPr id="12" name="classification_map">
            <a:hlinkClick r:id="" action="ppaction://media"/>
            <a:extLst>
              <a:ext uri="{FF2B5EF4-FFF2-40B4-BE49-F238E27FC236}">
                <a16:creationId xmlns:a16="http://schemas.microsoft.com/office/drawing/2014/main" id="{4DB2D111-A2DC-E30E-B371-9883EF882E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1371" y="2369399"/>
            <a:ext cx="5788646" cy="32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ED637-436A-BECB-5396-53599AA51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2D4D-4F9A-0835-E831-E1BE566C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74" y="829864"/>
            <a:ext cx="6245252" cy="612437"/>
          </a:xfrm>
        </p:spPr>
        <p:txBody>
          <a:bodyPr>
            <a:normAutofit/>
          </a:bodyPr>
          <a:lstStyle/>
          <a:p>
            <a:r>
              <a:rPr lang="en-US" sz="2400" dirty="0"/>
              <a:t>Final Insights</a:t>
            </a:r>
          </a:p>
        </p:txBody>
      </p:sp>
      <p:pic>
        <p:nvPicPr>
          <p:cNvPr id="5" name="Content Placeholder 4" descr="Blue text on a black background">
            <a:extLst>
              <a:ext uri="{FF2B5EF4-FFF2-40B4-BE49-F238E27FC236}">
                <a16:creationId xmlns:a16="http://schemas.microsoft.com/office/drawing/2014/main" id="{EEE1BCA1-88E0-B357-4CA6-9C7714C38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13098" cy="8298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461B8-52F2-E73B-CE1E-AC6B7DA5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50" y="2115415"/>
            <a:ext cx="5781933" cy="3490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9A2EC-C2E6-35FF-54BF-6F18358E268D}"/>
              </a:ext>
            </a:extLst>
          </p:cNvPr>
          <p:cNvSpPr txBox="1"/>
          <p:nvPr/>
        </p:nvSpPr>
        <p:spPr>
          <a:xfrm>
            <a:off x="1406549" y="2537320"/>
            <a:ext cx="3484345" cy="18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NDWI effective for mapping open water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Water surface area varies annually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Useful for hydrology and land management planning</a:t>
            </a:r>
          </a:p>
        </p:txBody>
      </p:sp>
    </p:spTree>
    <p:extLst>
      <p:ext uri="{BB962C8B-B14F-4D97-AF65-F5344CB8AC3E}">
        <p14:creationId xmlns:p14="http://schemas.microsoft.com/office/powerpoint/2010/main" val="53377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4D4D4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156</TotalTime>
  <Words>270</Words>
  <Application>Microsoft Office PowerPoint</Application>
  <PresentationFormat>Widescreen</PresentationFormat>
  <Paragraphs>75</Paragraphs>
  <Slides>5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Calisto MT</vt:lpstr>
      <vt:lpstr>Cambria Math</vt:lpstr>
      <vt:lpstr>Wingdings</vt:lpstr>
      <vt:lpstr>Wingdings 2</vt:lpstr>
      <vt:lpstr>Slate</vt:lpstr>
      <vt:lpstr>Temporal Change in Open Water Surface (2013–2025): Brookings County, SD</vt:lpstr>
      <vt:lpstr>Why This Study Matters?</vt:lpstr>
      <vt:lpstr>How The Analysis Was Done?</vt:lpstr>
      <vt:lpstr>Changes in Water Surface Over Time</vt:lpstr>
      <vt:lpstr>Final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Chaudhary, Ashish</dc:creator>
  <cp:lastModifiedBy>Chaudhary, Ashish</cp:lastModifiedBy>
  <cp:revision>1</cp:revision>
  <dcterms:created xsi:type="dcterms:W3CDTF">2025-12-08T07:43:57Z</dcterms:created>
  <dcterms:modified xsi:type="dcterms:W3CDTF">2025-12-08T17:26:08Z</dcterms:modified>
</cp:coreProperties>
</file>